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30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5A7EE84A-1140-453D-82BB-FB2B222D16F0}">
          <p14:sldIdLst>
            <p14:sldId id="256"/>
          </p14:sldIdLst>
        </p14:section>
        <p14:section name="Abschnitt ohne Titel" id="{434994DD-DF49-49C8-B665-E0C406097BB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1841" userDrawn="1">
          <p15:clr>
            <a:srgbClr val="A4A3A4"/>
          </p15:clr>
        </p15:guide>
        <p15:guide id="4" orient="horz" pos="2064" userDrawn="1">
          <p15:clr>
            <a:srgbClr val="A4A3A4"/>
          </p15:clr>
        </p15:guide>
        <p15:guide id="5" orient="horz" pos="20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93A4"/>
    <a:srgbClr val="66417B"/>
    <a:srgbClr val="63A537"/>
    <a:srgbClr val="4AB17B"/>
    <a:srgbClr val="7AA089"/>
    <a:srgbClr val="43AA75"/>
    <a:srgbClr val="2D33AF"/>
    <a:srgbClr val="A13B5F"/>
    <a:srgbClr val="C14332"/>
    <a:srgbClr val="D646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2466" y="72"/>
      </p:cViewPr>
      <p:guideLst>
        <p:guide orient="horz" pos="2880"/>
        <p:guide pos="2160"/>
        <p:guide pos="1841"/>
        <p:guide orient="horz" pos="2064"/>
        <p:guide orient="horz" pos="20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020"/>
            <a:ext cx="6858000" cy="61579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980" y="2619023"/>
            <a:ext cx="4285671" cy="3228619"/>
          </a:xfrm>
        </p:spPr>
        <p:txBody>
          <a:bodyPr anchor="b">
            <a:normAutofit/>
          </a:bodyPr>
          <a:lstStyle>
            <a:lvl1pPr algn="r">
              <a:defRPr sz="3300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980" y="5847645"/>
            <a:ext cx="4285671" cy="1873956"/>
          </a:xfrm>
        </p:spPr>
        <p:txBody>
          <a:bodyPr anchor="t">
            <a:normAutofit/>
          </a:bodyPr>
          <a:lstStyle>
            <a:lvl1pPr marL="0" indent="0" algn="r">
              <a:buNone/>
              <a:defRPr sz="1350" cap="all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64234" y="7827435"/>
            <a:ext cx="909130" cy="503767"/>
          </a:xfrm>
        </p:spPr>
        <p:txBody>
          <a:bodyPr/>
          <a:lstStyle/>
          <a:p>
            <a:fld id="{83284890-85D2-4D7B-8EF5-15A9C1DB8F42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980" y="7827435"/>
            <a:ext cx="2949103" cy="5037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30514" y="7827435"/>
            <a:ext cx="313137" cy="503767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"/>
                    </a14:imgEffect>
                    <a14:imgEffect>
                      <a14:colorTemperature colorTemp="6524"/>
                    </a14:imgEffect>
                    <a14:imgEffect>
                      <a14:saturation sat="33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77571" y="3064937"/>
            <a:ext cx="26340" cy="6978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rgbClr val="66417B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"/>
                    </a14:imgEffect>
                    <a14:imgEffect>
                      <a14:colorTemperature colorTemp="6524"/>
                    </a14:imgEffect>
                    <a14:imgEffect>
                      <a14:saturation sat="33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35833" y="973670"/>
            <a:ext cx="26340" cy="6978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5">
            <a:duotone>
              <a:prstClr val="black"/>
              <a:srgbClr val="66417B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"/>
                    </a14:imgEffect>
                    <a14:imgEffect>
                      <a14:colorTemperature colorTemp="6524"/>
                    </a14:imgEffect>
                    <a14:imgEffect>
                      <a14:saturation sat="33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32399" y="338670"/>
            <a:ext cx="29149" cy="7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796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6310487"/>
            <a:ext cx="5829300" cy="755651"/>
          </a:xfrm>
        </p:spPr>
        <p:txBody>
          <a:bodyPr anchor="b">
            <a:normAutofit/>
          </a:bodyPr>
          <a:lstStyle>
            <a:lvl1pPr algn="l">
              <a:defRPr sz="15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1" y="1242816"/>
            <a:ext cx="5143500" cy="4219968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200"/>
            </a:lvl1pPr>
          </a:lstStyle>
          <a:p>
            <a:pPr marL="0" lvl="0" indent="0" algn="ctr">
              <a:buNone/>
            </a:pPr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7066137"/>
            <a:ext cx="5829300" cy="65828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21951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812803"/>
            <a:ext cx="5829299" cy="4165599"/>
          </a:xfrm>
        </p:spPr>
        <p:txBody>
          <a:bodyPr anchor="ctr">
            <a:normAutofit/>
          </a:bodyPr>
          <a:lstStyle>
            <a:lvl1pPr algn="l">
              <a:defRPr sz="2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5791200"/>
            <a:ext cx="5829299" cy="19304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79646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144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16348" y="957486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01851" y="3668895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337" y="812803"/>
            <a:ext cx="5318473" cy="36575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41504" y="4470400"/>
            <a:ext cx="5157100" cy="508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00" y="5791200"/>
            <a:ext cx="5829300" cy="19304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66606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4388864"/>
            <a:ext cx="5829301" cy="1958400"/>
          </a:xfrm>
        </p:spPr>
        <p:txBody>
          <a:bodyPr anchor="b">
            <a:normAutofit/>
          </a:bodyPr>
          <a:lstStyle>
            <a:lvl1pPr algn="l">
              <a:defRPr sz="21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6347264"/>
            <a:ext cx="5829302" cy="11472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35820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144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16348" y="957486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01851" y="3668895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337" y="812803"/>
            <a:ext cx="5318473" cy="36575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2900" y="5181600"/>
            <a:ext cx="5829301" cy="118533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6366933"/>
            <a:ext cx="5829301" cy="1354667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88253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330" y="812803"/>
            <a:ext cx="5829301" cy="36575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100" b="0" dirty="0"/>
            </a:lvl1pPr>
          </a:lstStyle>
          <a:p>
            <a:pPr marL="0" lvl="0"/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8330" y="4673600"/>
            <a:ext cx="5829301" cy="11176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330" y="5791200"/>
            <a:ext cx="5829301" cy="1930400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1655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144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2900" y="812802"/>
            <a:ext cx="5829300" cy="1941689"/>
          </a:xfrm>
        </p:spPr>
        <p:txBody>
          <a:bodyPr>
            <a:normAutofit/>
          </a:bodyPr>
          <a:lstStyle>
            <a:lvl1pPr>
              <a:defRPr sz="21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02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144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4734" y="812801"/>
            <a:ext cx="1257466" cy="6908801"/>
          </a:xfrm>
        </p:spPr>
        <p:txBody>
          <a:bodyPr vert="eaVert">
            <a:normAutofit/>
          </a:bodyPr>
          <a:lstStyle>
            <a:lvl1pPr>
              <a:defRPr sz="21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812800"/>
            <a:ext cx="4492638" cy="6908800"/>
          </a:xfrm>
        </p:spPr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426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1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25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4411441"/>
            <a:ext cx="5829300" cy="1958400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6369841"/>
            <a:ext cx="5829300" cy="11472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 cap="all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117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856091"/>
            <a:ext cx="2859786" cy="486551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2415" y="2856091"/>
            <a:ext cx="2859786" cy="4865511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541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7611" y="2957690"/>
            <a:ext cx="2655452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826935"/>
            <a:ext cx="2859786" cy="3894664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33340" y="2957690"/>
            <a:ext cx="2638860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12414" y="3826935"/>
            <a:ext cx="2859786" cy="3894664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81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812802"/>
            <a:ext cx="5829300" cy="1941689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573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144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83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288" y="2077158"/>
            <a:ext cx="2147183" cy="1919109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609" y="812801"/>
            <a:ext cx="3470981" cy="6908800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6288" y="3996267"/>
            <a:ext cx="2147183" cy="246098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331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596" y="2314229"/>
            <a:ext cx="3072903" cy="18288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71900" y="1219200"/>
            <a:ext cx="2400300" cy="6096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200" dirty="0"/>
            </a:lvl1pPr>
          </a:lstStyle>
          <a:p>
            <a:pPr marL="0" lvl="0" indent="0" algn="ctr">
              <a:buNone/>
            </a:pPr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6596" y="4143029"/>
            <a:ext cx="3072903" cy="24384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352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812802"/>
            <a:ext cx="5829300" cy="194168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856091"/>
            <a:ext cx="5829300" cy="4865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92784" y="7827435"/>
            <a:ext cx="909130" cy="503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664C608-40B1-4030-A28D-5B74BC98ADCE}" type="datetimeFigureOut">
              <a:rPr lang="en-US" smtClean="0"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1" y="7827435"/>
            <a:ext cx="4492733" cy="503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9064" y="7827435"/>
            <a:ext cx="313137" cy="503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397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  <p:sldLayoutId id="2147483945" r:id="rId15"/>
    <p:sldLayoutId id="2147483946" r:id="rId16"/>
    <p:sldLayoutId id="2147483947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4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ihandform 11"/>
          <p:cNvSpPr/>
          <p:nvPr/>
        </p:nvSpPr>
        <p:spPr>
          <a:xfrm>
            <a:off x="2499676" y="5418088"/>
            <a:ext cx="1730670" cy="414854"/>
          </a:xfrm>
          <a:custGeom>
            <a:avLst/>
            <a:gdLst>
              <a:gd name="connsiteX0" fmla="*/ 0 w 1153670"/>
              <a:gd name="connsiteY0" fmla="*/ 28842 h 288417"/>
              <a:gd name="connsiteX1" fmla="*/ 28842 w 1153670"/>
              <a:gd name="connsiteY1" fmla="*/ 0 h 288417"/>
              <a:gd name="connsiteX2" fmla="*/ 1124828 w 1153670"/>
              <a:gd name="connsiteY2" fmla="*/ 0 h 288417"/>
              <a:gd name="connsiteX3" fmla="*/ 1153670 w 1153670"/>
              <a:gd name="connsiteY3" fmla="*/ 28842 h 288417"/>
              <a:gd name="connsiteX4" fmla="*/ 1153670 w 1153670"/>
              <a:gd name="connsiteY4" fmla="*/ 259575 h 288417"/>
              <a:gd name="connsiteX5" fmla="*/ 1124828 w 1153670"/>
              <a:gd name="connsiteY5" fmla="*/ 288417 h 288417"/>
              <a:gd name="connsiteX6" fmla="*/ 28842 w 1153670"/>
              <a:gd name="connsiteY6" fmla="*/ 288417 h 288417"/>
              <a:gd name="connsiteX7" fmla="*/ 0 w 1153670"/>
              <a:gd name="connsiteY7" fmla="*/ 259575 h 288417"/>
              <a:gd name="connsiteX8" fmla="*/ 0 w 1153670"/>
              <a:gd name="connsiteY8" fmla="*/ 28842 h 288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3670" h="288417">
                <a:moveTo>
                  <a:pt x="0" y="28842"/>
                </a:moveTo>
                <a:cubicBezTo>
                  <a:pt x="0" y="12913"/>
                  <a:pt x="12913" y="0"/>
                  <a:pt x="28842" y="0"/>
                </a:cubicBezTo>
                <a:lnTo>
                  <a:pt x="1124828" y="0"/>
                </a:lnTo>
                <a:cubicBezTo>
                  <a:pt x="1140757" y="0"/>
                  <a:pt x="1153670" y="12913"/>
                  <a:pt x="1153670" y="28842"/>
                </a:cubicBezTo>
                <a:lnTo>
                  <a:pt x="1153670" y="259575"/>
                </a:lnTo>
                <a:cubicBezTo>
                  <a:pt x="1153670" y="275504"/>
                  <a:pt x="1140757" y="288417"/>
                  <a:pt x="1124828" y="288417"/>
                </a:cubicBezTo>
                <a:lnTo>
                  <a:pt x="28842" y="288417"/>
                </a:lnTo>
                <a:cubicBezTo>
                  <a:pt x="12913" y="288417"/>
                  <a:pt x="0" y="275504"/>
                  <a:pt x="0" y="259575"/>
                </a:cubicBezTo>
                <a:lnTo>
                  <a:pt x="0" y="28842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40049" tIns="40049" rIns="40049" bIns="40049" numCol="1" spcCol="1270" anchor="ctr" anchorCtr="0">
            <a:noAutofit/>
          </a:bodyPr>
          <a:lstStyle/>
          <a:p>
            <a:pPr algn="ctr" defTabSz="100745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i="1" dirty="0">
                <a:solidFill>
                  <a:srgbClr val="10333C"/>
                </a:solidFill>
                <a:latin typeface="Candara" panose="020E0502030303020204" pitchFamily="34" charset="0"/>
              </a:rPr>
              <a:t>Ähnlicher Satz wurde bereits übersetzt</a:t>
            </a:r>
          </a:p>
        </p:txBody>
      </p:sp>
      <p:sp>
        <p:nvSpPr>
          <p:cNvPr id="13" name="Freihandform 12"/>
          <p:cNvSpPr/>
          <p:nvPr/>
        </p:nvSpPr>
        <p:spPr>
          <a:xfrm>
            <a:off x="2499676" y="6203798"/>
            <a:ext cx="1730670" cy="572157"/>
          </a:xfrm>
          <a:custGeom>
            <a:avLst/>
            <a:gdLst>
              <a:gd name="connsiteX0" fmla="*/ 0 w 1153670"/>
              <a:gd name="connsiteY0" fmla="*/ 28842 h 288417"/>
              <a:gd name="connsiteX1" fmla="*/ 28842 w 1153670"/>
              <a:gd name="connsiteY1" fmla="*/ 0 h 288417"/>
              <a:gd name="connsiteX2" fmla="*/ 1124828 w 1153670"/>
              <a:gd name="connsiteY2" fmla="*/ 0 h 288417"/>
              <a:gd name="connsiteX3" fmla="*/ 1153670 w 1153670"/>
              <a:gd name="connsiteY3" fmla="*/ 28842 h 288417"/>
              <a:gd name="connsiteX4" fmla="*/ 1153670 w 1153670"/>
              <a:gd name="connsiteY4" fmla="*/ 259575 h 288417"/>
              <a:gd name="connsiteX5" fmla="*/ 1124828 w 1153670"/>
              <a:gd name="connsiteY5" fmla="*/ 288417 h 288417"/>
              <a:gd name="connsiteX6" fmla="*/ 28842 w 1153670"/>
              <a:gd name="connsiteY6" fmla="*/ 288417 h 288417"/>
              <a:gd name="connsiteX7" fmla="*/ 0 w 1153670"/>
              <a:gd name="connsiteY7" fmla="*/ 259575 h 288417"/>
              <a:gd name="connsiteX8" fmla="*/ 0 w 1153670"/>
              <a:gd name="connsiteY8" fmla="*/ 28842 h 288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3670" h="288417">
                <a:moveTo>
                  <a:pt x="0" y="28842"/>
                </a:moveTo>
                <a:cubicBezTo>
                  <a:pt x="0" y="12913"/>
                  <a:pt x="12913" y="0"/>
                  <a:pt x="28842" y="0"/>
                </a:cubicBezTo>
                <a:lnTo>
                  <a:pt x="1124828" y="0"/>
                </a:lnTo>
                <a:cubicBezTo>
                  <a:pt x="1140757" y="0"/>
                  <a:pt x="1153670" y="12913"/>
                  <a:pt x="1153670" y="28842"/>
                </a:cubicBezTo>
                <a:lnTo>
                  <a:pt x="1153670" y="259575"/>
                </a:lnTo>
                <a:cubicBezTo>
                  <a:pt x="1153670" y="275504"/>
                  <a:pt x="1140757" y="288417"/>
                  <a:pt x="1124828" y="288417"/>
                </a:cubicBezTo>
                <a:lnTo>
                  <a:pt x="28842" y="288417"/>
                </a:lnTo>
                <a:cubicBezTo>
                  <a:pt x="12913" y="288417"/>
                  <a:pt x="0" y="275504"/>
                  <a:pt x="0" y="259575"/>
                </a:cubicBezTo>
                <a:lnTo>
                  <a:pt x="0" y="28842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40049" tIns="40049" rIns="40049" bIns="40049" numCol="1" spcCol="1270" anchor="ctr" anchorCtr="0">
            <a:noAutofit/>
          </a:bodyPr>
          <a:lstStyle/>
          <a:p>
            <a:pPr algn="ctr" defTabSz="100745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i="1" dirty="0">
                <a:solidFill>
                  <a:srgbClr val="10333C"/>
                </a:solidFill>
                <a:latin typeface="Candara" panose="020E0502030303020204" pitchFamily="34" charset="0"/>
              </a:rPr>
              <a:t>TM zeigt Übersetzung an &amp; hebt die Unterschiede hervor</a:t>
            </a:r>
          </a:p>
        </p:txBody>
      </p:sp>
      <p:sp>
        <p:nvSpPr>
          <p:cNvPr id="14" name="Freihandform 13"/>
          <p:cNvSpPr/>
          <p:nvPr/>
        </p:nvSpPr>
        <p:spPr>
          <a:xfrm>
            <a:off x="2499676" y="7126193"/>
            <a:ext cx="1730670" cy="414854"/>
          </a:xfrm>
          <a:custGeom>
            <a:avLst/>
            <a:gdLst>
              <a:gd name="connsiteX0" fmla="*/ 0 w 1153670"/>
              <a:gd name="connsiteY0" fmla="*/ 28842 h 288417"/>
              <a:gd name="connsiteX1" fmla="*/ 28842 w 1153670"/>
              <a:gd name="connsiteY1" fmla="*/ 0 h 288417"/>
              <a:gd name="connsiteX2" fmla="*/ 1124828 w 1153670"/>
              <a:gd name="connsiteY2" fmla="*/ 0 h 288417"/>
              <a:gd name="connsiteX3" fmla="*/ 1153670 w 1153670"/>
              <a:gd name="connsiteY3" fmla="*/ 28842 h 288417"/>
              <a:gd name="connsiteX4" fmla="*/ 1153670 w 1153670"/>
              <a:gd name="connsiteY4" fmla="*/ 259575 h 288417"/>
              <a:gd name="connsiteX5" fmla="*/ 1124828 w 1153670"/>
              <a:gd name="connsiteY5" fmla="*/ 288417 h 288417"/>
              <a:gd name="connsiteX6" fmla="*/ 28842 w 1153670"/>
              <a:gd name="connsiteY6" fmla="*/ 288417 h 288417"/>
              <a:gd name="connsiteX7" fmla="*/ 0 w 1153670"/>
              <a:gd name="connsiteY7" fmla="*/ 259575 h 288417"/>
              <a:gd name="connsiteX8" fmla="*/ 0 w 1153670"/>
              <a:gd name="connsiteY8" fmla="*/ 28842 h 288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3670" h="288417">
                <a:moveTo>
                  <a:pt x="0" y="28842"/>
                </a:moveTo>
                <a:cubicBezTo>
                  <a:pt x="0" y="12913"/>
                  <a:pt x="12913" y="0"/>
                  <a:pt x="28842" y="0"/>
                </a:cubicBezTo>
                <a:lnTo>
                  <a:pt x="1124828" y="0"/>
                </a:lnTo>
                <a:cubicBezTo>
                  <a:pt x="1140757" y="0"/>
                  <a:pt x="1153670" y="12913"/>
                  <a:pt x="1153670" y="28842"/>
                </a:cubicBezTo>
                <a:lnTo>
                  <a:pt x="1153670" y="259575"/>
                </a:lnTo>
                <a:cubicBezTo>
                  <a:pt x="1153670" y="275504"/>
                  <a:pt x="1140757" y="288417"/>
                  <a:pt x="1124828" y="288417"/>
                </a:cubicBezTo>
                <a:lnTo>
                  <a:pt x="28842" y="288417"/>
                </a:lnTo>
                <a:cubicBezTo>
                  <a:pt x="12913" y="288417"/>
                  <a:pt x="0" y="275504"/>
                  <a:pt x="0" y="259575"/>
                </a:cubicBezTo>
                <a:lnTo>
                  <a:pt x="0" y="28842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40049" tIns="40049" rIns="40049" bIns="40049" numCol="1" spcCol="1270" anchor="ctr" anchorCtr="0">
            <a:noAutofit/>
          </a:bodyPr>
          <a:lstStyle/>
          <a:p>
            <a:pPr algn="ctr" defTabSz="100745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i="1" dirty="0">
                <a:solidFill>
                  <a:srgbClr val="10333C"/>
                </a:solidFill>
                <a:latin typeface="Candara" panose="020E0502030303020204" pitchFamily="34" charset="0"/>
              </a:rPr>
              <a:t>Übersetzer/in passt</a:t>
            </a:r>
            <a:br>
              <a:rPr lang="de-DE" sz="1400" i="1" dirty="0">
                <a:solidFill>
                  <a:srgbClr val="10333C"/>
                </a:solidFill>
                <a:latin typeface="Candara" panose="020E0502030303020204" pitchFamily="34" charset="0"/>
              </a:rPr>
            </a:br>
            <a:r>
              <a:rPr lang="de-DE" sz="1400" i="1" dirty="0">
                <a:solidFill>
                  <a:srgbClr val="10333C"/>
                </a:solidFill>
                <a:latin typeface="Candara" panose="020E0502030303020204" pitchFamily="34" charset="0"/>
              </a:rPr>
              <a:t>die Übersetzung an</a:t>
            </a:r>
          </a:p>
        </p:txBody>
      </p:sp>
      <p:sp>
        <p:nvSpPr>
          <p:cNvPr id="15" name="Freihandform 14"/>
          <p:cNvSpPr/>
          <p:nvPr/>
        </p:nvSpPr>
        <p:spPr>
          <a:xfrm>
            <a:off x="2487656" y="3695849"/>
            <a:ext cx="1730670" cy="414854"/>
          </a:xfrm>
          <a:custGeom>
            <a:avLst/>
            <a:gdLst>
              <a:gd name="connsiteX0" fmla="*/ 0 w 1153670"/>
              <a:gd name="connsiteY0" fmla="*/ 28842 h 288417"/>
              <a:gd name="connsiteX1" fmla="*/ 28842 w 1153670"/>
              <a:gd name="connsiteY1" fmla="*/ 0 h 288417"/>
              <a:gd name="connsiteX2" fmla="*/ 1124828 w 1153670"/>
              <a:gd name="connsiteY2" fmla="*/ 0 h 288417"/>
              <a:gd name="connsiteX3" fmla="*/ 1153670 w 1153670"/>
              <a:gd name="connsiteY3" fmla="*/ 28842 h 288417"/>
              <a:gd name="connsiteX4" fmla="*/ 1153670 w 1153670"/>
              <a:gd name="connsiteY4" fmla="*/ 259575 h 288417"/>
              <a:gd name="connsiteX5" fmla="*/ 1124828 w 1153670"/>
              <a:gd name="connsiteY5" fmla="*/ 288417 h 288417"/>
              <a:gd name="connsiteX6" fmla="*/ 28842 w 1153670"/>
              <a:gd name="connsiteY6" fmla="*/ 288417 h 288417"/>
              <a:gd name="connsiteX7" fmla="*/ 0 w 1153670"/>
              <a:gd name="connsiteY7" fmla="*/ 259575 h 288417"/>
              <a:gd name="connsiteX8" fmla="*/ 0 w 1153670"/>
              <a:gd name="connsiteY8" fmla="*/ 28842 h 288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3670" h="288417">
                <a:moveTo>
                  <a:pt x="0" y="28842"/>
                </a:moveTo>
                <a:cubicBezTo>
                  <a:pt x="0" y="12913"/>
                  <a:pt x="12913" y="0"/>
                  <a:pt x="28842" y="0"/>
                </a:cubicBezTo>
                <a:lnTo>
                  <a:pt x="1124828" y="0"/>
                </a:lnTo>
                <a:cubicBezTo>
                  <a:pt x="1140757" y="0"/>
                  <a:pt x="1153670" y="12913"/>
                  <a:pt x="1153670" y="28842"/>
                </a:cubicBezTo>
                <a:lnTo>
                  <a:pt x="1153670" y="259575"/>
                </a:lnTo>
                <a:cubicBezTo>
                  <a:pt x="1153670" y="275504"/>
                  <a:pt x="1140757" y="288417"/>
                  <a:pt x="1124828" y="288417"/>
                </a:cubicBezTo>
                <a:lnTo>
                  <a:pt x="28842" y="288417"/>
                </a:lnTo>
                <a:cubicBezTo>
                  <a:pt x="12913" y="288417"/>
                  <a:pt x="0" y="275504"/>
                  <a:pt x="0" y="259575"/>
                </a:cubicBezTo>
                <a:lnTo>
                  <a:pt x="0" y="28842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40049" tIns="40049" rIns="40049" bIns="40049" numCol="1" spcCol="1270" anchor="ctr" anchorCtr="0">
            <a:noAutofit/>
          </a:bodyPr>
          <a:lstStyle/>
          <a:p>
            <a:pPr algn="ctr" defTabSz="100745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600" i="1" dirty="0">
                <a:solidFill>
                  <a:srgbClr val="10333C"/>
                </a:solidFill>
                <a:latin typeface="Candara" panose="020E0502030303020204" pitchFamily="34" charset="0"/>
              </a:rPr>
              <a:t>Neuer Satz</a:t>
            </a:r>
          </a:p>
        </p:txBody>
      </p:sp>
      <p:sp>
        <p:nvSpPr>
          <p:cNvPr id="16" name="Pfeil nach rechts 15"/>
          <p:cNvSpPr/>
          <p:nvPr/>
        </p:nvSpPr>
        <p:spPr>
          <a:xfrm rot="2729963">
            <a:off x="4198828" y="5069317"/>
            <a:ext cx="423820" cy="159001"/>
          </a:xfrm>
          <a:prstGeom prst="rightArrow">
            <a:avLst>
              <a:gd name="adj1" fmla="val 58607"/>
              <a:gd name="adj2" fmla="val 50000"/>
            </a:avLst>
          </a:prstGeom>
          <a:solidFill>
            <a:srgbClr val="3E93A4">
              <a:alpha val="23922"/>
            </a:srgbClr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  <p:sp>
        <p:nvSpPr>
          <p:cNvPr id="17" name="Freihandform 16"/>
          <p:cNvSpPr/>
          <p:nvPr/>
        </p:nvSpPr>
        <p:spPr>
          <a:xfrm>
            <a:off x="4466303" y="5418168"/>
            <a:ext cx="1967684" cy="414854"/>
          </a:xfrm>
          <a:custGeom>
            <a:avLst/>
            <a:gdLst>
              <a:gd name="connsiteX0" fmla="*/ 0 w 1153670"/>
              <a:gd name="connsiteY0" fmla="*/ 28842 h 288417"/>
              <a:gd name="connsiteX1" fmla="*/ 28842 w 1153670"/>
              <a:gd name="connsiteY1" fmla="*/ 0 h 288417"/>
              <a:gd name="connsiteX2" fmla="*/ 1124828 w 1153670"/>
              <a:gd name="connsiteY2" fmla="*/ 0 h 288417"/>
              <a:gd name="connsiteX3" fmla="*/ 1153670 w 1153670"/>
              <a:gd name="connsiteY3" fmla="*/ 28842 h 288417"/>
              <a:gd name="connsiteX4" fmla="*/ 1153670 w 1153670"/>
              <a:gd name="connsiteY4" fmla="*/ 259575 h 288417"/>
              <a:gd name="connsiteX5" fmla="*/ 1124828 w 1153670"/>
              <a:gd name="connsiteY5" fmla="*/ 288417 h 288417"/>
              <a:gd name="connsiteX6" fmla="*/ 28842 w 1153670"/>
              <a:gd name="connsiteY6" fmla="*/ 288417 h 288417"/>
              <a:gd name="connsiteX7" fmla="*/ 0 w 1153670"/>
              <a:gd name="connsiteY7" fmla="*/ 259575 h 288417"/>
              <a:gd name="connsiteX8" fmla="*/ 0 w 1153670"/>
              <a:gd name="connsiteY8" fmla="*/ 28842 h 288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3670" h="288417">
                <a:moveTo>
                  <a:pt x="0" y="28842"/>
                </a:moveTo>
                <a:cubicBezTo>
                  <a:pt x="0" y="12913"/>
                  <a:pt x="12913" y="0"/>
                  <a:pt x="28842" y="0"/>
                </a:cubicBezTo>
                <a:lnTo>
                  <a:pt x="1124828" y="0"/>
                </a:lnTo>
                <a:cubicBezTo>
                  <a:pt x="1140757" y="0"/>
                  <a:pt x="1153670" y="12913"/>
                  <a:pt x="1153670" y="28842"/>
                </a:cubicBezTo>
                <a:lnTo>
                  <a:pt x="1153670" y="259575"/>
                </a:lnTo>
                <a:cubicBezTo>
                  <a:pt x="1153670" y="275504"/>
                  <a:pt x="1140757" y="288417"/>
                  <a:pt x="1124828" y="288417"/>
                </a:cubicBezTo>
                <a:lnTo>
                  <a:pt x="28842" y="288417"/>
                </a:lnTo>
                <a:cubicBezTo>
                  <a:pt x="12913" y="288417"/>
                  <a:pt x="0" y="275504"/>
                  <a:pt x="0" y="259575"/>
                </a:cubicBezTo>
                <a:lnTo>
                  <a:pt x="0" y="28842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40049" tIns="40049" rIns="40049" bIns="40049" numCol="1" spcCol="1270" anchor="ctr" anchorCtr="0">
            <a:noAutofit/>
          </a:bodyPr>
          <a:lstStyle/>
          <a:p>
            <a:pPr algn="ctr" defTabSz="100745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i="1" dirty="0">
                <a:solidFill>
                  <a:srgbClr val="10333C"/>
                </a:solidFill>
                <a:latin typeface="Candara" panose="020E0502030303020204" pitchFamily="34" charset="0"/>
              </a:rPr>
              <a:t>Satz wurde bereits übersetzt</a:t>
            </a:r>
          </a:p>
        </p:txBody>
      </p:sp>
      <p:sp>
        <p:nvSpPr>
          <p:cNvPr id="18" name="Freihandform 17"/>
          <p:cNvSpPr/>
          <p:nvPr/>
        </p:nvSpPr>
        <p:spPr>
          <a:xfrm>
            <a:off x="4466303" y="6203798"/>
            <a:ext cx="1967684" cy="572157"/>
          </a:xfrm>
          <a:custGeom>
            <a:avLst/>
            <a:gdLst>
              <a:gd name="connsiteX0" fmla="*/ 0 w 1153670"/>
              <a:gd name="connsiteY0" fmla="*/ 28842 h 288417"/>
              <a:gd name="connsiteX1" fmla="*/ 28842 w 1153670"/>
              <a:gd name="connsiteY1" fmla="*/ 0 h 288417"/>
              <a:gd name="connsiteX2" fmla="*/ 1124828 w 1153670"/>
              <a:gd name="connsiteY2" fmla="*/ 0 h 288417"/>
              <a:gd name="connsiteX3" fmla="*/ 1153670 w 1153670"/>
              <a:gd name="connsiteY3" fmla="*/ 28842 h 288417"/>
              <a:gd name="connsiteX4" fmla="*/ 1153670 w 1153670"/>
              <a:gd name="connsiteY4" fmla="*/ 259575 h 288417"/>
              <a:gd name="connsiteX5" fmla="*/ 1124828 w 1153670"/>
              <a:gd name="connsiteY5" fmla="*/ 288417 h 288417"/>
              <a:gd name="connsiteX6" fmla="*/ 28842 w 1153670"/>
              <a:gd name="connsiteY6" fmla="*/ 288417 h 288417"/>
              <a:gd name="connsiteX7" fmla="*/ 0 w 1153670"/>
              <a:gd name="connsiteY7" fmla="*/ 259575 h 288417"/>
              <a:gd name="connsiteX8" fmla="*/ 0 w 1153670"/>
              <a:gd name="connsiteY8" fmla="*/ 28842 h 288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3670" h="288417">
                <a:moveTo>
                  <a:pt x="0" y="28842"/>
                </a:moveTo>
                <a:cubicBezTo>
                  <a:pt x="0" y="12913"/>
                  <a:pt x="12913" y="0"/>
                  <a:pt x="28842" y="0"/>
                </a:cubicBezTo>
                <a:lnTo>
                  <a:pt x="1124828" y="0"/>
                </a:lnTo>
                <a:cubicBezTo>
                  <a:pt x="1140757" y="0"/>
                  <a:pt x="1153670" y="12913"/>
                  <a:pt x="1153670" y="28842"/>
                </a:cubicBezTo>
                <a:lnTo>
                  <a:pt x="1153670" y="259575"/>
                </a:lnTo>
                <a:cubicBezTo>
                  <a:pt x="1153670" y="275504"/>
                  <a:pt x="1140757" y="288417"/>
                  <a:pt x="1124828" y="288417"/>
                </a:cubicBezTo>
                <a:lnTo>
                  <a:pt x="28842" y="288417"/>
                </a:lnTo>
                <a:cubicBezTo>
                  <a:pt x="12913" y="288417"/>
                  <a:pt x="0" y="275504"/>
                  <a:pt x="0" y="259575"/>
                </a:cubicBezTo>
                <a:lnTo>
                  <a:pt x="0" y="28842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40049" tIns="40049" rIns="40049" bIns="40049" numCol="1" spcCol="1270" anchor="ctr" anchorCtr="0">
            <a:noAutofit/>
          </a:bodyPr>
          <a:lstStyle/>
          <a:p>
            <a:pPr algn="ctr" defTabSz="100745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i="1" dirty="0">
                <a:solidFill>
                  <a:srgbClr val="10333C"/>
                </a:solidFill>
                <a:latin typeface="Candara" panose="020E0502030303020204" pitchFamily="34" charset="0"/>
              </a:rPr>
              <a:t>Übersetzung aus der TM wird eingefügt</a:t>
            </a:r>
          </a:p>
        </p:txBody>
      </p:sp>
      <p:sp>
        <p:nvSpPr>
          <p:cNvPr id="19" name="Freihandform 18"/>
          <p:cNvSpPr/>
          <p:nvPr/>
        </p:nvSpPr>
        <p:spPr>
          <a:xfrm>
            <a:off x="4466303" y="7126193"/>
            <a:ext cx="1980830" cy="414854"/>
          </a:xfrm>
          <a:custGeom>
            <a:avLst/>
            <a:gdLst>
              <a:gd name="connsiteX0" fmla="*/ 0 w 1153670"/>
              <a:gd name="connsiteY0" fmla="*/ 28842 h 288417"/>
              <a:gd name="connsiteX1" fmla="*/ 28842 w 1153670"/>
              <a:gd name="connsiteY1" fmla="*/ 0 h 288417"/>
              <a:gd name="connsiteX2" fmla="*/ 1124828 w 1153670"/>
              <a:gd name="connsiteY2" fmla="*/ 0 h 288417"/>
              <a:gd name="connsiteX3" fmla="*/ 1153670 w 1153670"/>
              <a:gd name="connsiteY3" fmla="*/ 28842 h 288417"/>
              <a:gd name="connsiteX4" fmla="*/ 1153670 w 1153670"/>
              <a:gd name="connsiteY4" fmla="*/ 259575 h 288417"/>
              <a:gd name="connsiteX5" fmla="*/ 1124828 w 1153670"/>
              <a:gd name="connsiteY5" fmla="*/ 288417 h 288417"/>
              <a:gd name="connsiteX6" fmla="*/ 28842 w 1153670"/>
              <a:gd name="connsiteY6" fmla="*/ 288417 h 288417"/>
              <a:gd name="connsiteX7" fmla="*/ 0 w 1153670"/>
              <a:gd name="connsiteY7" fmla="*/ 259575 h 288417"/>
              <a:gd name="connsiteX8" fmla="*/ 0 w 1153670"/>
              <a:gd name="connsiteY8" fmla="*/ 28842 h 288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3670" h="288417">
                <a:moveTo>
                  <a:pt x="0" y="28842"/>
                </a:moveTo>
                <a:cubicBezTo>
                  <a:pt x="0" y="12913"/>
                  <a:pt x="12913" y="0"/>
                  <a:pt x="28842" y="0"/>
                </a:cubicBezTo>
                <a:lnTo>
                  <a:pt x="1124828" y="0"/>
                </a:lnTo>
                <a:cubicBezTo>
                  <a:pt x="1140757" y="0"/>
                  <a:pt x="1153670" y="12913"/>
                  <a:pt x="1153670" y="28842"/>
                </a:cubicBezTo>
                <a:lnTo>
                  <a:pt x="1153670" y="259575"/>
                </a:lnTo>
                <a:cubicBezTo>
                  <a:pt x="1153670" y="275504"/>
                  <a:pt x="1140757" y="288417"/>
                  <a:pt x="1124828" y="288417"/>
                </a:cubicBezTo>
                <a:lnTo>
                  <a:pt x="28842" y="288417"/>
                </a:lnTo>
                <a:cubicBezTo>
                  <a:pt x="12913" y="288417"/>
                  <a:pt x="0" y="275504"/>
                  <a:pt x="0" y="259575"/>
                </a:cubicBezTo>
                <a:lnTo>
                  <a:pt x="0" y="28842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40049" tIns="40049" rIns="40049" bIns="40049" numCol="1" spcCol="1270" anchor="ctr" anchorCtr="0">
            <a:noAutofit/>
          </a:bodyPr>
          <a:lstStyle/>
          <a:p>
            <a:pPr algn="ctr" defTabSz="100745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i="1" dirty="0">
                <a:solidFill>
                  <a:srgbClr val="10333C"/>
                </a:solidFill>
                <a:latin typeface="Candara" panose="020E0502030303020204" pitchFamily="34" charset="0"/>
              </a:rPr>
              <a:t>Übersetzer/in prüft Übersetzung</a:t>
            </a:r>
          </a:p>
        </p:txBody>
      </p:sp>
      <p:sp>
        <p:nvSpPr>
          <p:cNvPr id="21" name="Freihandform 20"/>
          <p:cNvSpPr/>
          <p:nvPr/>
        </p:nvSpPr>
        <p:spPr>
          <a:xfrm>
            <a:off x="574003" y="5418088"/>
            <a:ext cx="1730670" cy="414854"/>
          </a:xfrm>
          <a:custGeom>
            <a:avLst/>
            <a:gdLst>
              <a:gd name="connsiteX0" fmla="*/ 0 w 1153670"/>
              <a:gd name="connsiteY0" fmla="*/ 28842 h 288417"/>
              <a:gd name="connsiteX1" fmla="*/ 28842 w 1153670"/>
              <a:gd name="connsiteY1" fmla="*/ 0 h 288417"/>
              <a:gd name="connsiteX2" fmla="*/ 1124828 w 1153670"/>
              <a:gd name="connsiteY2" fmla="*/ 0 h 288417"/>
              <a:gd name="connsiteX3" fmla="*/ 1153670 w 1153670"/>
              <a:gd name="connsiteY3" fmla="*/ 28842 h 288417"/>
              <a:gd name="connsiteX4" fmla="*/ 1153670 w 1153670"/>
              <a:gd name="connsiteY4" fmla="*/ 259575 h 288417"/>
              <a:gd name="connsiteX5" fmla="*/ 1124828 w 1153670"/>
              <a:gd name="connsiteY5" fmla="*/ 288417 h 288417"/>
              <a:gd name="connsiteX6" fmla="*/ 28842 w 1153670"/>
              <a:gd name="connsiteY6" fmla="*/ 288417 h 288417"/>
              <a:gd name="connsiteX7" fmla="*/ 0 w 1153670"/>
              <a:gd name="connsiteY7" fmla="*/ 259575 h 288417"/>
              <a:gd name="connsiteX8" fmla="*/ 0 w 1153670"/>
              <a:gd name="connsiteY8" fmla="*/ 28842 h 288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3670" h="288417">
                <a:moveTo>
                  <a:pt x="0" y="28842"/>
                </a:moveTo>
                <a:cubicBezTo>
                  <a:pt x="0" y="12913"/>
                  <a:pt x="12913" y="0"/>
                  <a:pt x="28842" y="0"/>
                </a:cubicBezTo>
                <a:lnTo>
                  <a:pt x="1124828" y="0"/>
                </a:lnTo>
                <a:cubicBezTo>
                  <a:pt x="1140757" y="0"/>
                  <a:pt x="1153670" y="12913"/>
                  <a:pt x="1153670" y="28842"/>
                </a:cubicBezTo>
                <a:lnTo>
                  <a:pt x="1153670" y="259575"/>
                </a:lnTo>
                <a:cubicBezTo>
                  <a:pt x="1153670" y="275504"/>
                  <a:pt x="1140757" y="288417"/>
                  <a:pt x="1124828" y="288417"/>
                </a:cubicBezTo>
                <a:lnTo>
                  <a:pt x="28842" y="288417"/>
                </a:lnTo>
                <a:cubicBezTo>
                  <a:pt x="12913" y="288417"/>
                  <a:pt x="0" y="275504"/>
                  <a:pt x="0" y="259575"/>
                </a:cubicBezTo>
                <a:lnTo>
                  <a:pt x="0" y="28842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40049" tIns="40049" rIns="40049" bIns="40049" numCol="1" spcCol="1270" anchor="ctr" anchorCtr="0">
            <a:noAutofit/>
          </a:bodyPr>
          <a:lstStyle/>
          <a:p>
            <a:pPr algn="ctr" defTabSz="100745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i="1" dirty="0">
                <a:solidFill>
                  <a:srgbClr val="10333C"/>
                </a:solidFill>
                <a:latin typeface="Candara" panose="020E0502030303020204" pitchFamily="34" charset="0"/>
              </a:rPr>
              <a:t>Satz wurde noch nie übersetzt</a:t>
            </a:r>
          </a:p>
        </p:txBody>
      </p:sp>
      <p:sp>
        <p:nvSpPr>
          <p:cNvPr id="22" name="Freihandform 21"/>
          <p:cNvSpPr/>
          <p:nvPr/>
        </p:nvSpPr>
        <p:spPr>
          <a:xfrm>
            <a:off x="574003" y="6203797"/>
            <a:ext cx="1730670" cy="572157"/>
          </a:xfrm>
          <a:custGeom>
            <a:avLst/>
            <a:gdLst>
              <a:gd name="connsiteX0" fmla="*/ 0 w 1153670"/>
              <a:gd name="connsiteY0" fmla="*/ 28842 h 288417"/>
              <a:gd name="connsiteX1" fmla="*/ 28842 w 1153670"/>
              <a:gd name="connsiteY1" fmla="*/ 0 h 288417"/>
              <a:gd name="connsiteX2" fmla="*/ 1124828 w 1153670"/>
              <a:gd name="connsiteY2" fmla="*/ 0 h 288417"/>
              <a:gd name="connsiteX3" fmla="*/ 1153670 w 1153670"/>
              <a:gd name="connsiteY3" fmla="*/ 28842 h 288417"/>
              <a:gd name="connsiteX4" fmla="*/ 1153670 w 1153670"/>
              <a:gd name="connsiteY4" fmla="*/ 259575 h 288417"/>
              <a:gd name="connsiteX5" fmla="*/ 1124828 w 1153670"/>
              <a:gd name="connsiteY5" fmla="*/ 288417 h 288417"/>
              <a:gd name="connsiteX6" fmla="*/ 28842 w 1153670"/>
              <a:gd name="connsiteY6" fmla="*/ 288417 h 288417"/>
              <a:gd name="connsiteX7" fmla="*/ 0 w 1153670"/>
              <a:gd name="connsiteY7" fmla="*/ 259575 h 288417"/>
              <a:gd name="connsiteX8" fmla="*/ 0 w 1153670"/>
              <a:gd name="connsiteY8" fmla="*/ 28842 h 288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3670" h="288417">
                <a:moveTo>
                  <a:pt x="0" y="28842"/>
                </a:moveTo>
                <a:cubicBezTo>
                  <a:pt x="0" y="12913"/>
                  <a:pt x="12913" y="0"/>
                  <a:pt x="28842" y="0"/>
                </a:cubicBezTo>
                <a:lnTo>
                  <a:pt x="1124828" y="0"/>
                </a:lnTo>
                <a:cubicBezTo>
                  <a:pt x="1140757" y="0"/>
                  <a:pt x="1153670" y="12913"/>
                  <a:pt x="1153670" y="28842"/>
                </a:cubicBezTo>
                <a:lnTo>
                  <a:pt x="1153670" y="259575"/>
                </a:lnTo>
                <a:cubicBezTo>
                  <a:pt x="1153670" y="275504"/>
                  <a:pt x="1140757" y="288417"/>
                  <a:pt x="1124828" y="288417"/>
                </a:cubicBezTo>
                <a:lnTo>
                  <a:pt x="28842" y="288417"/>
                </a:lnTo>
                <a:cubicBezTo>
                  <a:pt x="12913" y="288417"/>
                  <a:pt x="0" y="275504"/>
                  <a:pt x="0" y="259575"/>
                </a:cubicBezTo>
                <a:lnTo>
                  <a:pt x="0" y="28842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40049" tIns="40049" rIns="40049" bIns="40049" numCol="1" spcCol="1270" anchor="ctr" anchorCtr="0">
            <a:noAutofit/>
          </a:bodyPr>
          <a:lstStyle/>
          <a:p>
            <a:pPr algn="ctr" defTabSz="100745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i="1" dirty="0">
                <a:solidFill>
                  <a:srgbClr val="10333C"/>
                </a:solidFill>
                <a:latin typeface="Candara" panose="020E0502030303020204" pitchFamily="34" charset="0"/>
              </a:rPr>
              <a:t>Übersetzer/in übersetzt den Satz</a:t>
            </a:r>
          </a:p>
        </p:txBody>
      </p:sp>
      <p:sp>
        <p:nvSpPr>
          <p:cNvPr id="23" name="Pfeil nach rechts 22"/>
          <p:cNvSpPr/>
          <p:nvPr/>
        </p:nvSpPr>
        <p:spPr>
          <a:xfrm rot="8207148">
            <a:off x="2099428" y="5067733"/>
            <a:ext cx="397502" cy="169528"/>
          </a:xfrm>
          <a:prstGeom prst="rightArrow">
            <a:avLst>
              <a:gd name="adj1" fmla="val 58607"/>
              <a:gd name="adj2" fmla="val 50000"/>
            </a:avLst>
          </a:prstGeom>
          <a:solidFill>
            <a:srgbClr val="3E93A4">
              <a:alpha val="23922"/>
            </a:srgbClr>
          </a:solidFill>
          <a:ln w="635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sp>
        <p:nvSpPr>
          <p:cNvPr id="24" name="Pfeil nach rechts 23"/>
          <p:cNvSpPr/>
          <p:nvPr/>
        </p:nvSpPr>
        <p:spPr>
          <a:xfrm rot="5400000">
            <a:off x="3197580" y="5105071"/>
            <a:ext cx="339056" cy="159001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3E93A4">
              <a:alpha val="23922"/>
            </a:srgbClr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sp>
        <p:nvSpPr>
          <p:cNvPr id="25" name="Pfeil nach rechts 24"/>
          <p:cNvSpPr/>
          <p:nvPr/>
        </p:nvSpPr>
        <p:spPr>
          <a:xfrm rot="5400000">
            <a:off x="3261153" y="5948248"/>
            <a:ext cx="211910" cy="159001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3E93A4">
              <a:alpha val="23922"/>
            </a:srgbClr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sp>
        <p:nvSpPr>
          <p:cNvPr id="26" name="Freihandform 25"/>
          <p:cNvSpPr/>
          <p:nvPr/>
        </p:nvSpPr>
        <p:spPr>
          <a:xfrm>
            <a:off x="4466303" y="7870460"/>
            <a:ext cx="1967684" cy="572157"/>
          </a:xfrm>
          <a:custGeom>
            <a:avLst/>
            <a:gdLst>
              <a:gd name="connsiteX0" fmla="*/ 0 w 1153670"/>
              <a:gd name="connsiteY0" fmla="*/ 28842 h 288417"/>
              <a:gd name="connsiteX1" fmla="*/ 28842 w 1153670"/>
              <a:gd name="connsiteY1" fmla="*/ 0 h 288417"/>
              <a:gd name="connsiteX2" fmla="*/ 1124828 w 1153670"/>
              <a:gd name="connsiteY2" fmla="*/ 0 h 288417"/>
              <a:gd name="connsiteX3" fmla="*/ 1153670 w 1153670"/>
              <a:gd name="connsiteY3" fmla="*/ 28842 h 288417"/>
              <a:gd name="connsiteX4" fmla="*/ 1153670 w 1153670"/>
              <a:gd name="connsiteY4" fmla="*/ 259575 h 288417"/>
              <a:gd name="connsiteX5" fmla="*/ 1124828 w 1153670"/>
              <a:gd name="connsiteY5" fmla="*/ 288417 h 288417"/>
              <a:gd name="connsiteX6" fmla="*/ 28842 w 1153670"/>
              <a:gd name="connsiteY6" fmla="*/ 288417 h 288417"/>
              <a:gd name="connsiteX7" fmla="*/ 0 w 1153670"/>
              <a:gd name="connsiteY7" fmla="*/ 259575 h 288417"/>
              <a:gd name="connsiteX8" fmla="*/ 0 w 1153670"/>
              <a:gd name="connsiteY8" fmla="*/ 28842 h 288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3670" h="288417">
                <a:moveTo>
                  <a:pt x="0" y="28842"/>
                </a:moveTo>
                <a:cubicBezTo>
                  <a:pt x="0" y="12913"/>
                  <a:pt x="12913" y="0"/>
                  <a:pt x="28842" y="0"/>
                </a:cubicBezTo>
                <a:lnTo>
                  <a:pt x="1124828" y="0"/>
                </a:lnTo>
                <a:cubicBezTo>
                  <a:pt x="1140757" y="0"/>
                  <a:pt x="1153670" y="12913"/>
                  <a:pt x="1153670" y="28842"/>
                </a:cubicBezTo>
                <a:lnTo>
                  <a:pt x="1153670" y="259575"/>
                </a:lnTo>
                <a:cubicBezTo>
                  <a:pt x="1153670" y="275504"/>
                  <a:pt x="1140757" y="288417"/>
                  <a:pt x="1124828" y="288417"/>
                </a:cubicBezTo>
                <a:lnTo>
                  <a:pt x="28842" y="288417"/>
                </a:lnTo>
                <a:cubicBezTo>
                  <a:pt x="12913" y="288417"/>
                  <a:pt x="0" y="275504"/>
                  <a:pt x="0" y="259575"/>
                </a:cubicBezTo>
                <a:lnTo>
                  <a:pt x="0" y="28842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40049" tIns="40049" rIns="40049" bIns="40049" numCol="1" spcCol="1270" anchor="ctr" anchorCtr="0">
            <a:noAutofit/>
          </a:bodyPr>
          <a:lstStyle/>
          <a:p>
            <a:pPr algn="ctr" defTabSz="100745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dirty="0">
                <a:solidFill>
                  <a:srgbClr val="10333C"/>
                </a:solidFill>
                <a:latin typeface="Candara" panose="020E0502030303020204" pitchFamily="34" charset="0"/>
              </a:rPr>
              <a:t>Korrektur durch Übers. (falls notwendig)</a:t>
            </a:r>
            <a:br>
              <a:rPr lang="de-DE" sz="1400" dirty="0">
                <a:solidFill>
                  <a:srgbClr val="10333C"/>
                </a:solidFill>
                <a:latin typeface="Candara" panose="020E0502030303020204" pitchFamily="34" charset="0"/>
              </a:rPr>
            </a:br>
            <a:r>
              <a:rPr lang="de-DE" sz="1400" dirty="0">
                <a:solidFill>
                  <a:srgbClr val="10333C"/>
                </a:solidFill>
                <a:latin typeface="Candara" panose="020E0502030303020204" pitchFamily="34" charset="0"/>
                <a:sym typeface="Wingdings" panose="05000000000000000000" pitchFamily="2" charset="2"/>
              </a:rPr>
              <a:t> TM wird aktualisiert</a:t>
            </a:r>
            <a:endParaRPr lang="de-DE" sz="1400" dirty="0">
              <a:solidFill>
                <a:schemeClr val="tx2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grpSp>
        <p:nvGrpSpPr>
          <p:cNvPr id="50" name="Gruppieren 49"/>
          <p:cNvGrpSpPr/>
          <p:nvPr/>
        </p:nvGrpSpPr>
        <p:grpSpPr>
          <a:xfrm>
            <a:off x="2487656" y="4117027"/>
            <a:ext cx="1740479" cy="802255"/>
            <a:chOff x="2487656" y="4117027"/>
            <a:chExt cx="1740479" cy="802255"/>
          </a:xfrm>
        </p:grpSpPr>
        <p:sp>
          <p:nvSpPr>
            <p:cNvPr id="11" name="Freihandform 10"/>
            <p:cNvSpPr/>
            <p:nvPr/>
          </p:nvSpPr>
          <p:spPr>
            <a:xfrm>
              <a:off x="2487656" y="4450292"/>
              <a:ext cx="1730670" cy="468990"/>
            </a:xfrm>
            <a:custGeom>
              <a:avLst/>
              <a:gdLst>
                <a:gd name="connsiteX0" fmla="*/ 0 w 1153670"/>
                <a:gd name="connsiteY0" fmla="*/ 28842 h 288417"/>
                <a:gd name="connsiteX1" fmla="*/ 28842 w 1153670"/>
                <a:gd name="connsiteY1" fmla="*/ 0 h 288417"/>
                <a:gd name="connsiteX2" fmla="*/ 1124828 w 1153670"/>
                <a:gd name="connsiteY2" fmla="*/ 0 h 288417"/>
                <a:gd name="connsiteX3" fmla="*/ 1153670 w 1153670"/>
                <a:gd name="connsiteY3" fmla="*/ 28842 h 288417"/>
                <a:gd name="connsiteX4" fmla="*/ 1153670 w 1153670"/>
                <a:gd name="connsiteY4" fmla="*/ 259575 h 288417"/>
                <a:gd name="connsiteX5" fmla="*/ 1124828 w 1153670"/>
                <a:gd name="connsiteY5" fmla="*/ 288417 h 288417"/>
                <a:gd name="connsiteX6" fmla="*/ 28842 w 1153670"/>
                <a:gd name="connsiteY6" fmla="*/ 288417 h 288417"/>
                <a:gd name="connsiteX7" fmla="*/ 0 w 1153670"/>
                <a:gd name="connsiteY7" fmla="*/ 259575 h 288417"/>
                <a:gd name="connsiteX8" fmla="*/ 0 w 1153670"/>
                <a:gd name="connsiteY8" fmla="*/ 28842 h 288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53670" h="288417">
                  <a:moveTo>
                    <a:pt x="0" y="28842"/>
                  </a:moveTo>
                  <a:cubicBezTo>
                    <a:pt x="0" y="12913"/>
                    <a:pt x="12913" y="0"/>
                    <a:pt x="28842" y="0"/>
                  </a:cubicBezTo>
                  <a:lnTo>
                    <a:pt x="1124828" y="0"/>
                  </a:lnTo>
                  <a:cubicBezTo>
                    <a:pt x="1140757" y="0"/>
                    <a:pt x="1153670" y="12913"/>
                    <a:pt x="1153670" y="28842"/>
                  </a:cubicBezTo>
                  <a:lnTo>
                    <a:pt x="1153670" y="259575"/>
                  </a:lnTo>
                  <a:cubicBezTo>
                    <a:pt x="1153670" y="275504"/>
                    <a:pt x="1140757" y="288417"/>
                    <a:pt x="1124828" y="288417"/>
                  </a:cubicBezTo>
                  <a:lnTo>
                    <a:pt x="28842" y="288417"/>
                  </a:lnTo>
                  <a:cubicBezTo>
                    <a:pt x="12913" y="288417"/>
                    <a:pt x="0" y="275504"/>
                    <a:pt x="0" y="259575"/>
                  </a:cubicBezTo>
                  <a:lnTo>
                    <a:pt x="0" y="28842"/>
                  </a:lnTo>
                  <a:close/>
                </a:path>
              </a:pathLst>
            </a:cu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40049" tIns="40049" rIns="40049" bIns="40049" numCol="1" spcCol="1270" anchor="ctr" anchorCtr="0">
              <a:noAutofit/>
            </a:bodyPr>
            <a:lstStyle/>
            <a:p>
              <a:pPr algn="ctr" defTabSz="100745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i="1" dirty="0">
                  <a:solidFill>
                    <a:srgbClr val="10333C"/>
                  </a:solidFill>
                  <a:latin typeface="Candara" panose="020E0502030303020204" pitchFamily="34" charset="0"/>
                </a:rPr>
                <a:t>Translation</a:t>
              </a:r>
              <a:r>
                <a:rPr lang="de-DE" sz="1400" dirty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r>
                <a:rPr lang="de-DE" sz="1400" i="1" dirty="0">
                  <a:solidFill>
                    <a:srgbClr val="10333C"/>
                  </a:solidFill>
                  <a:latin typeface="Candara" panose="020E0502030303020204" pitchFamily="34" charset="0"/>
                </a:rPr>
                <a:t>Memory</a:t>
              </a:r>
              <a:r>
                <a:rPr lang="de-DE" sz="1400" dirty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r>
                <a:rPr lang="de-DE" sz="1400" i="1" dirty="0">
                  <a:solidFill>
                    <a:srgbClr val="10333C"/>
                  </a:solidFill>
                  <a:latin typeface="Candara" panose="020E0502030303020204" pitchFamily="34" charset="0"/>
                </a:rPr>
                <a:t>(TM)</a:t>
              </a:r>
              <a:endParaRPr lang="de-DE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2497465" y="4117027"/>
              <a:ext cx="1730670" cy="298928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1467" i="1" dirty="0">
                  <a:solidFill>
                    <a:srgbClr val="407684"/>
                  </a:solidFill>
                  <a:latin typeface="Candara" panose="020E0502030303020204" pitchFamily="34" charset="0"/>
                </a:rPr>
                <a:t>Konsultation</a:t>
              </a:r>
              <a:r>
                <a:rPr lang="de-CH" sz="1600" i="1" dirty="0">
                  <a:solidFill>
                    <a:srgbClr val="407684"/>
                  </a:solidFill>
                  <a:latin typeface="Candara" panose="020E0502030303020204" pitchFamily="34" charset="0"/>
                </a:rPr>
                <a:t> </a:t>
              </a:r>
            </a:p>
          </p:txBody>
        </p:sp>
        <p:sp>
          <p:nvSpPr>
            <p:cNvPr id="27" name="Pfeil nach rechts 26"/>
            <p:cNvSpPr/>
            <p:nvPr/>
          </p:nvSpPr>
          <p:spPr>
            <a:xfrm rot="5400000">
              <a:off x="2560107" y="4209999"/>
              <a:ext cx="211910" cy="159001"/>
            </a:xfrm>
            <a:prstGeom prst="rightArrow">
              <a:avLst>
                <a:gd name="adj1" fmla="val 66700"/>
                <a:gd name="adj2" fmla="val 50000"/>
              </a:avLst>
            </a:prstGeom>
            <a:solidFill>
              <a:srgbClr val="3E93A4">
                <a:alpha val="23922"/>
              </a:srgbClr>
            </a:solidFill>
            <a:ln>
              <a:solidFill>
                <a:srgbClr val="00B0F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28" name="Pfeil nach rechts 27"/>
            <p:cNvSpPr/>
            <p:nvPr/>
          </p:nvSpPr>
          <p:spPr>
            <a:xfrm rot="5400000">
              <a:off x="3932770" y="4209999"/>
              <a:ext cx="211910" cy="159001"/>
            </a:xfrm>
            <a:prstGeom prst="rightArrow">
              <a:avLst>
                <a:gd name="adj1" fmla="val 66700"/>
                <a:gd name="adj2" fmla="val 50000"/>
              </a:avLst>
            </a:prstGeom>
            <a:solidFill>
              <a:srgbClr val="3E93A4">
                <a:alpha val="23922"/>
              </a:srgbClr>
            </a:solidFill>
            <a:ln>
              <a:solidFill>
                <a:srgbClr val="00B0F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</p:grpSp>
      <p:sp>
        <p:nvSpPr>
          <p:cNvPr id="29" name="Pfeil nach rechts 28"/>
          <p:cNvSpPr/>
          <p:nvPr/>
        </p:nvSpPr>
        <p:spPr>
          <a:xfrm rot="5400000">
            <a:off x="5213663" y="5948248"/>
            <a:ext cx="211910" cy="159001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3E93A4">
              <a:alpha val="23922"/>
            </a:srgbClr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sp>
        <p:nvSpPr>
          <p:cNvPr id="30" name="Pfeil nach rechts 29"/>
          <p:cNvSpPr/>
          <p:nvPr/>
        </p:nvSpPr>
        <p:spPr>
          <a:xfrm rot="5400000">
            <a:off x="1328511" y="5948249"/>
            <a:ext cx="211910" cy="159001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3E93A4">
              <a:alpha val="23922"/>
            </a:srgbClr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sp>
        <p:nvSpPr>
          <p:cNvPr id="31" name="Pfeil nach rechts 30"/>
          <p:cNvSpPr/>
          <p:nvPr/>
        </p:nvSpPr>
        <p:spPr>
          <a:xfrm rot="5400000">
            <a:off x="966650" y="7250596"/>
            <a:ext cx="948697" cy="159001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3E93A4">
              <a:alpha val="23922"/>
            </a:srgbClr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sp>
        <p:nvSpPr>
          <p:cNvPr id="32" name="Pfeil nach rechts 31"/>
          <p:cNvSpPr/>
          <p:nvPr/>
        </p:nvSpPr>
        <p:spPr>
          <a:xfrm rot="10800000">
            <a:off x="4291487" y="8058333"/>
            <a:ext cx="119251" cy="169528"/>
          </a:xfrm>
          <a:prstGeom prst="rightArrow">
            <a:avLst>
              <a:gd name="adj1" fmla="val 66700"/>
              <a:gd name="adj2" fmla="val 50000"/>
            </a:avLst>
          </a:prstGeom>
          <a:blipFill dpi="0" rotWithShape="1">
            <a:blip r:embed="rId2">
              <a:alphaModFix amt="30000"/>
              <a:duotone>
                <a:schemeClr val="accent2">
                  <a:tint val="70000"/>
                  <a:shade val="63000"/>
                </a:schemeClr>
                <a:schemeClr val="accent2">
                  <a:tint val="10000"/>
                  <a:satMod val="150000"/>
                </a:schemeClr>
              </a:duotone>
            </a:blip>
            <a:srcRect/>
            <a:tile tx="0" ty="0" sx="60000" sy="59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sp>
        <p:nvSpPr>
          <p:cNvPr id="33" name="Pfeil nach rechts 32"/>
          <p:cNvSpPr/>
          <p:nvPr/>
        </p:nvSpPr>
        <p:spPr>
          <a:xfrm rot="5400000">
            <a:off x="3261153" y="6866834"/>
            <a:ext cx="211910" cy="159001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3E93A4">
              <a:alpha val="23922"/>
            </a:srgbClr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sp>
        <p:nvSpPr>
          <p:cNvPr id="34" name="Pfeil nach rechts 33"/>
          <p:cNvSpPr/>
          <p:nvPr/>
        </p:nvSpPr>
        <p:spPr>
          <a:xfrm rot="5400000">
            <a:off x="5213663" y="6866834"/>
            <a:ext cx="211910" cy="159001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3E93A4">
              <a:alpha val="23922"/>
            </a:srgbClr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sp>
        <p:nvSpPr>
          <p:cNvPr id="35" name="Pfeil nach rechts 34"/>
          <p:cNvSpPr/>
          <p:nvPr/>
        </p:nvSpPr>
        <p:spPr>
          <a:xfrm rot="5400000">
            <a:off x="3261153" y="7616438"/>
            <a:ext cx="211910" cy="159001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3E93A4">
              <a:alpha val="23922"/>
            </a:srgbClr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sp>
        <p:nvSpPr>
          <p:cNvPr id="36" name="Pfeil nach rechts 35"/>
          <p:cNvSpPr/>
          <p:nvPr/>
        </p:nvSpPr>
        <p:spPr>
          <a:xfrm rot="5400000">
            <a:off x="5213663" y="7616438"/>
            <a:ext cx="211910" cy="159001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3E93A4">
              <a:alpha val="23922"/>
            </a:srgbClr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sp>
        <p:nvSpPr>
          <p:cNvPr id="38" name="Freihandform 37"/>
          <p:cNvSpPr/>
          <p:nvPr/>
        </p:nvSpPr>
        <p:spPr>
          <a:xfrm>
            <a:off x="574003" y="7870460"/>
            <a:ext cx="3666150" cy="572157"/>
          </a:xfrm>
          <a:custGeom>
            <a:avLst/>
            <a:gdLst>
              <a:gd name="connsiteX0" fmla="*/ 0 w 3763182"/>
              <a:gd name="connsiteY0" fmla="*/ 28336 h 283358"/>
              <a:gd name="connsiteX1" fmla="*/ 28336 w 3763182"/>
              <a:gd name="connsiteY1" fmla="*/ 0 h 283358"/>
              <a:gd name="connsiteX2" fmla="*/ 3734846 w 3763182"/>
              <a:gd name="connsiteY2" fmla="*/ 0 h 283358"/>
              <a:gd name="connsiteX3" fmla="*/ 3763182 w 3763182"/>
              <a:gd name="connsiteY3" fmla="*/ 28336 h 283358"/>
              <a:gd name="connsiteX4" fmla="*/ 3763182 w 3763182"/>
              <a:gd name="connsiteY4" fmla="*/ 255022 h 283358"/>
              <a:gd name="connsiteX5" fmla="*/ 3734846 w 3763182"/>
              <a:gd name="connsiteY5" fmla="*/ 283358 h 283358"/>
              <a:gd name="connsiteX6" fmla="*/ 28336 w 3763182"/>
              <a:gd name="connsiteY6" fmla="*/ 283358 h 283358"/>
              <a:gd name="connsiteX7" fmla="*/ 0 w 3763182"/>
              <a:gd name="connsiteY7" fmla="*/ 255022 h 283358"/>
              <a:gd name="connsiteX8" fmla="*/ 0 w 3763182"/>
              <a:gd name="connsiteY8" fmla="*/ 28336 h 283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63182" h="283358">
                <a:moveTo>
                  <a:pt x="0" y="28336"/>
                </a:moveTo>
                <a:cubicBezTo>
                  <a:pt x="0" y="12686"/>
                  <a:pt x="12686" y="0"/>
                  <a:pt x="28336" y="0"/>
                </a:cubicBezTo>
                <a:lnTo>
                  <a:pt x="3734846" y="0"/>
                </a:lnTo>
                <a:cubicBezTo>
                  <a:pt x="3750496" y="0"/>
                  <a:pt x="3763182" y="12686"/>
                  <a:pt x="3763182" y="28336"/>
                </a:cubicBezTo>
                <a:lnTo>
                  <a:pt x="3763182" y="255022"/>
                </a:lnTo>
                <a:cubicBezTo>
                  <a:pt x="3763182" y="270672"/>
                  <a:pt x="3750496" y="283358"/>
                  <a:pt x="3734846" y="283358"/>
                </a:cubicBezTo>
                <a:lnTo>
                  <a:pt x="28336" y="283358"/>
                </a:lnTo>
                <a:cubicBezTo>
                  <a:pt x="12686" y="283358"/>
                  <a:pt x="0" y="270672"/>
                  <a:pt x="0" y="255022"/>
                </a:cubicBezTo>
                <a:lnTo>
                  <a:pt x="0" y="28336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38159" tIns="38159" rIns="38159" bIns="38159" numCol="1" spcCol="1270" anchor="ctr" anchorCtr="0">
            <a:noAutofit/>
          </a:bodyPr>
          <a:lstStyle/>
          <a:p>
            <a:pPr algn="ctr" defTabSz="100745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600" i="1" dirty="0">
                <a:solidFill>
                  <a:srgbClr val="10333C"/>
                </a:solidFill>
                <a:latin typeface="Candara" panose="020E0502030303020204" pitchFamily="34" charset="0"/>
              </a:rPr>
              <a:t>Übersetzung (Satz) wird in TM aufgenommen</a:t>
            </a:r>
          </a:p>
        </p:txBody>
      </p:sp>
      <p:grpSp>
        <p:nvGrpSpPr>
          <p:cNvPr id="51" name="Gruppieren 50"/>
          <p:cNvGrpSpPr/>
          <p:nvPr/>
        </p:nvGrpSpPr>
        <p:grpSpPr>
          <a:xfrm>
            <a:off x="2390899" y="3915608"/>
            <a:ext cx="4199114" cy="4722279"/>
            <a:chOff x="2390899" y="3915608"/>
            <a:chExt cx="4199114" cy="4722279"/>
          </a:xfrm>
        </p:grpSpPr>
        <p:cxnSp>
          <p:nvCxnSpPr>
            <p:cNvPr id="7" name="Gerade Verbindung mit Pfeil 6"/>
            <p:cNvCxnSpPr/>
            <p:nvPr/>
          </p:nvCxnSpPr>
          <p:spPr>
            <a:xfrm>
              <a:off x="2390899" y="8403544"/>
              <a:ext cx="0" cy="234343"/>
            </a:xfrm>
            <a:prstGeom prst="straightConnector1">
              <a:avLst/>
            </a:prstGeom>
            <a:ln>
              <a:solidFill>
                <a:srgbClr val="C1433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winkelter Verbinder 36"/>
            <p:cNvCxnSpPr/>
            <p:nvPr/>
          </p:nvCxnSpPr>
          <p:spPr>
            <a:xfrm rot="5400000">
              <a:off x="2191991" y="4122695"/>
              <a:ext cx="4596929" cy="4199114"/>
            </a:xfrm>
            <a:prstGeom prst="bentConnector3">
              <a:avLst>
                <a:gd name="adj1" fmla="val 102215"/>
              </a:avLst>
            </a:prstGeom>
            <a:ln w="15875">
              <a:solidFill>
                <a:srgbClr val="C1433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mit Pfeil 9"/>
            <p:cNvCxnSpPr/>
            <p:nvPr/>
          </p:nvCxnSpPr>
          <p:spPr>
            <a:xfrm flipH="1">
              <a:off x="4214728" y="3915608"/>
              <a:ext cx="2375285" cy="2568"/>
            </a:xfrm>
            <a:prstGeom prst="straightConnector1">
              <a:avLst/>
            </a:prstGeom>
            <a:ln w="12700">
              <a:solidFill>
                <a:srgbClr val="D6463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pieren 38"/>
          <p:cNvGrpSpPr/>
          <p:nvPr/>
        </p:nvGrpSpPr>
        <p:grpSpPr>
          <a:xfrm>
            <a:off x="906685" y="3809498"/>
            <a:ext cx="960000" cy="960000"/>
            <a:chOff x="3979193" y="2563128"/>
            <a:chExt cx="720000" cy="720000"/>
          </a:xfrm>
        </p:grpSpPr>
        <p:sp>
          <p:nvSpPr>
            <p:cNvPr id="40" name="Oval 10"/>
            <p:cNvSpPr/>
            <p:nvPr/>
          </p:nvSpPr>
          <p:spPr>
            <a:xfrm>
              <a:off x="3979193" y="2563128"/>
              <a:ext cx="720000" cy="720000"/>
            </a:xfrm>
            <a:prstGeom prst="ellipse">
              <a:avLst/>
            </a:prstGeom>
            <a:ln/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38100" h="12700"/>
              <a:bevelB w="114300" prst="artDeco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41" name="Oval 11"/>
            <p:cNvSpPr/>
            <p:nvPr/>
          </p:nvSpPr>
          <p:spPr>
            <a:xfrm>
              <a:off x="4051193" y="2635128"/>
              <a:ext cx="576000" cy="576000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  <a:bevelB w="114300" prst="artDeco"/>
            </a:sp3d>
          </p:spPr>
        </p:sp>
        <p:sp>
          <p:nvSpPr>
            <p:cNvPr id="42" name="Textfeld 41"/>
            <p:cNvSpPr txBox="1"/>
            <p:nvPr/>
          </p:nvSpPr>
          <p:spPr>
            <a:xfrm>
              <a:off x="4051192" y="2732001"/>
              <a:ext cx="576000" cy="37707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  <a:bevelB w="114300" prst="artDeco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2667" dirty="0">
                  <a:solidFill>
                    <a:srgbClr val="10333C"/>
                  </a:solidFill>
                </a:rPr>
                <a:t>TM</a:t>
              </a:r>
              <a:endParaRPr lang="de-CH" sz="2401" dirty="0">
                <a:solidFill>
                  <a:srgbClr val="10333C"/>
                </a:solidFill>
              </a:endParaRPr>
            </a:p>
          </p:txBody>
        </p:sp>
      </p:grpSp>
      <p:sp>
        <p:nvSpPr>
          <p:cNvPr id="44" name="Textfeld 43"/>
          <p:cNvSpPr txBox="1"/>
          <p:nvPr/>
        </p:nvSpPr>
        <p:spPr>
          <a:xfrm>
            <a:off x="0" y="33191"/>
            <a:ext cx="6831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i="1" spc="400" dirty="0">
                <a:latin typeface="Continuum Light" panose="00000400000000000000" pitchFamily="2" charset="0"/>
              </a:rPr>
              <a:t>Translation Memory = Übersetzungsspeicher </a:t>
            </a:r>
          </a:p>
        </p:txBody>
      </p:sp>
      <p:grpSp>
        <p:nvGrpSpPr>
          <p:cNvPr id="49" name="Gruppieren 48"/>
          <p:cNvGrpSpPr/>
          <p:nvPr/>
        </p:nvGrpSpPr>
        <p:grpSpPr>
          <a:xfrm>
            <a:off x="869314" y="728010"/>
            <a:ext cx="5487594" cy="2373869"/>
            <a:chOff x="869314" y="728010"/>
            <a:chExt cx="5487594" cy="2373869"/>
          </a:xfrm>
        </p:grpSpPr>
        <p:sp>
          <p:nvSpPr>
            <p:cNvPr id="4" name="Titel 1"/>
            <p:cNvSpPr txBox="1">
              <a:spLocks/>
            </p:cNvSpPr>
            <p:nvPr/>
          </p:nvSpPr>
          <p:spPr>
            <a:xfrm>
              <a:off x="869314" y="2259629"/>
              <a:ext cx="5487594" cy="762893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effectLst>
              <a:innerShdw blurRad="114300">
                <a:prstClr val="black"/>
              </a:innerShdw>
              <a:softEdge rad="63500"/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lIns="121920" tIns="60961" rIns="121920" bIns="60961" rtlCol="0" anchor="b">
              <a:noAutofit/>
            </a:bodyPr>
            <a:lstStyle>
              <a:lvl1pPr algn="r" defTabSz="457200" rtl="0" eaLnBrk="1" latinLnBrk="0" hangingPunct="1">
                <a:spcBef>
                  <a:spcPct val="0"/>
                </a:spcBef>
                <a:buNone/>
                <a:defRPr sz="4800" kern="1200" cap="all">
                  <a:ln w="3175" cmpd="sng">
                    <a:noFill/>
                  </a:ln>
                  <a:solidFill>
                    <a:schemeClr val="lt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eaLnBrk="1" hangingPunct="1"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eaLnBrk="1" hangingPunct="1"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eaLnBrk="1" hangingPunct="1"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eaLnBrk="1" hangingPunct="1"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eaLnBrk="1" hangingPunct="1"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eaLnBrk="1" hangingPunct="1"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eaLnBrk="1" hangingPunct="1"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eaLnBrk="1" hangingPunct="1"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600"/>
                </a:spcBef>
              </a:pPr>
              <a:r>
                <a:rPr lang="de-CH" sz="2000" b="1" i="1" spc="400" dirty="0" smtClean="0">
                  <a:solidFill>
                    <a:schemeClr val="tx1"/>
                  </a:solidFill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Continuum Light" panose="00000400000000000000" pitchFamily="2" charset="0"/>
                </a:rPr>
                <a:t/>
              </a:r>
              <a:br>
                <a:rPr lang="de-CH" sz="2000" b="1" i="1" spc="400" dirty="0" smtClean="0">
                  <a:solidFill>
                    <a:schemeClr val="tx1"/>
                  </a:solidFill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Continuum Light" panose="00000400000000000000" pitchFamily="2" charset="0"/>
                </a:rPr>
              </a:br>
              <a:r>
                <a:rPr lang="de-CH" sz="2000" b="1" i="1" spc="400" dirty="0" smtClean="0">
                  <a:solidFill>
                    <a:schemeClr val="tx1"/>
                  </a:solidFill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Continuum Light" panose="00000400000000000000" pitchFamily="2" charset="0"/>
                </a:rPr>
                <a:t/>
              </a:r>
              <a:br>
                <a:rPr lang="de-CH" sz="2000" b="1" i="1" spc="400" dirty="0" smtClean="0">
                  <a:solidFill>
                    <a:schemeClr val="tx1"/>
                  </a:solidFill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Continuum Light" panose="00000400000000000000" pitchFamily="2" charset="0"/>
                </a:rPr>
              </a:br>
              <a:endParaRPr lang="de-CH" sz="2000" b="1" i="1" spc="400" dirty="0" smtClean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ntinuum Light" panose="00000400000000000000" pitchFamily="2" charset="0"/>
              </a:endParaRPr>
            </a:p>
            <a:p>
              <a:pPr algn="ctr">
                <a:spcBef>
                  <a:spcPts val="600"/>
                </a:spcBef>
              </a:pPr>
              <a:endParaRPr lang="de-CH" sz="2000" b="1" i="1" spc="400" dirty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ntinuum Light" panose="00000400000000000000" pitchFamily="2" charset="0"/>
              </a:endParaRPr>
            </a:p>
            <a:p>
              <a:pPr algn="ctr">
                <a:spcBef>
                  <a:spcPts val="600"/>
                </a:spcBef>
              </a:pPr>
              <a:endParaRPr lang="de-CH" sz="2000" b="1" i="1" spc="400" dirty="0" smtClean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ntinuum Light" panose="00000400000000000000" pitchFamily="2" charset="0"/>
              </a:endParaRPr>
            </a:p>
            <a:p>
              <a:pPr algn="ctr">
                <a:spcBef>
                  <a:spcPts val="600"/>
                </a:spcBef>
              </a:pPr>
              <a:endParaRPr lang="de-CH" sz="2000" b="1" i="1" spc="400" dirty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ntinuum Light" panose="00000400000000000000" pitchFamily="2" charset="0"/>
              </a:endParaRPr>
            </a:p>
            <a:p>
              <a:pPr algn="ctr"/>
              <a:endParaRPr lang="de-CH" sz="1600" b="1" i="1" spc="400" dirty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ntinuum Light" panose="00000400000000000000" pitchFamily="2" charset="0"/>
              </a:endParaRPr>
            </a:p>
          </p:txBody>
        </p:sp>
        <p:sp>
          <p:nvSpPr>
            <p:cNvPr id="5" name="Gefaltete Ecke 4"/>
            <p:cNvSpPr/>
            <p:nvPr/>
          </p:nvSpPr>
          <p:spPr>
            <a:xfrm rot="10800000" flipH="1">
              <a:off x="3136262" y="728010"/>
              <a:ext cx="748613" cy="1086391"/>
            </a:xfrm>
            <a:prstGeom prst="foldedCorner">
              <a:avLst>
                <a:gd name="adj" fmla="val 31817"/>
              </a:avLst>
            </a:prstGeom>
            <a:ln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de-CH" sz="801" dirty="0"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</a:rPr>
                <a:t>__________________________________________________</a:t>
              </a:r>
            </a:p>
          </p:txBody>
        </p:sp>
        <p:sp>
          <p:nvSpPr>
            <p:cNvPr id="2" name="Textfeld 1"/>
            <p:cNvSpPr txBox="1"/>
            <p:nvPr/>
          </p:nvSpPr>
          <p:spPr>
            <a:xfrm>
              <a:off x="1051352" y="2424771"/>
              <a:ext cx="5123518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2000" b="1" i="1" spc="4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Continuum Light" panose="00000400000000000000" pitchFamily="2" charset="0"/>
                </a:rPr>
                <a:t>ZU ÜBERSETZENDES DOKUMENT</a:t>
              </a:r>
            </a:p>
            <a:p>
              <a:endParaRPr lang="de-CH" dirty="0"/>
            </a:p>
          </p:txBody>
        </p:sp>
      </p:grpSp>
    </p:spTree>
    <p:extLst>
      <p:ext uri="{BB962C8B-B14F-4D97-AF65-F5344CB8AC3E}">
        <p14:creationId xmlns:p14="http://schemas.microsoft.com/office/powerpoint/2010/main" val="261739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5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000"/>
                            </p:stCondLst>
                            <p:childTnLst>
                              <p:par>
                                <p:cTn id="6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5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500"/>
                            </p:stCondLst>
                            <p:childTnLst>
                              <p:par>
                                <p:cTn id="7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1000"/>
                            </p:stCondLst>
                            <p:childTnLst>
                              <p:par>
                                <p:cTn id="83" presetID="2" presetClass="entr" presetSubtype="4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500"/>
                            </p:stCondLst>
                            <p:childTnLst>
                              <p:par>
                                <p:cTn id="88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2000"/>
                            </p:stCondLst>
                            <p:childTnLst>
                              <p:par>
                                <p:cTn id="94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25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9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21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9500"/>
                            </p:stCondLst>
                            <p:childTnLst>
                              <p:par>
                                <p:cTn id="16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0500"/>
                            </p:stCondLst>
                            <p:childTnLst>
                              <p:par>
                                <p:cTn id="17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1000"/>
                            </p:stCondLst>
                            <p:childTnLst>
                              <p:par>
                                <p:cTn id="17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1500"/>
                            </p:stCondLst>
                            <p:childTnLst>
                              <p:par>
                                <p:cTn id="18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9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3500"/>
                            </p:stCondLst>
                            <p:childTnLst>
                              <p:par>
                                <p:cTn id="198" presetID="21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4000"/>
                            </p:stCondLst>
                            <p:childTnLst>
                              <p:par>
                                <p:cTn id="204" presetID="26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6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4500"/>
                            </p:stCondLst>
                            <p:childTnLst>
                              <p:par>
                                <p:cTn id="20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5000"/>
                            </p:stCondLst>
                            <p:childTnLst>
                              <p:par>
                                <p:cTn id="21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5" grpId="1" animBg="1"/>
      <p:bldP spid="17" grpId="0" animBg="1"/>
      <p:bldP spid="18" grpId="0" animBg="1"/>
      <p:bldP spid="19" grpId="0" animBg="1"/>
      <p:bldP spid="21" grpId="0" animBg="1"/>
      <p:bldP spid="22" grpId="0" animBg="1"/>
      <p:bldP spid="26" grpId="0" animBg="1"/>
      <p:bldP spid="38" grpId="0" animBg="1"/>
      <p:bldP spid="38" grpId="1" animBg="1"/>
      <p:bldP spid="38" grpId="2" animBg="1"/>
      <p:bldP spid="38" grpId="3" animBg="1"/>
      <p:bldP spid="38" grpId="4" animBg="1"/>
      <p:bldP spid="38" grpId="5" animBg="1"/>
      <p:bldP spid="4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mmel">
  <a:themeElements>
    <a:clrScheme name="Himme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Himme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imme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Himmel</Template>
  <TotalTime>0</TotalTime>
  <Words>71</Words>
  <Application>Microsoft Office PowerPoint</Application>
  <PresentationFormat>Bildschirmpräsentation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Candara</vt:lpstr>
      <vt:lpstr>Continuum Light</vt:lpstr>
      <vt:lpstr>Wingdings</vt:lpstr>
      <vt:lpstr>Himmel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K. Courtois</dc:creator>
  <cp:lastModifiedBy>K. Courtois</cp:lastModifiedBy>
  <cp:revision>136</cp:revision>
  <dcterms:created xsi:type="dcterms:W3CDTF">2015-12-12T21:39:17Z</dcterms:created>
  <dcterms:modified xsi:type="dcterms:W3CDTF">2016-02-04T10:34:23Z</dcterms:modified>
</cp:coreProperties>
</file>